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0" r:id="rId5"/>
    <p:sldId id="261" r:id="rId6"/>
    <p:sldId id="262" r:id="rId7"/>
    <p:sldId id="263" r:id="rId8"/>
    <p:sldId id="258"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62" d="100"/>
          <a:sy n="62" d="100"/>
        </p:scale>
        <p:origin x="-996" y="-7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CE856-625E-409C-8034-5B8209ACBB61}" type="datetimeFigureOut">
              <a:rPr lang="en-US"/>
              <a:t>10/6/2014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0323C-4631-4D0F-B0BB-4A977FA673FD}" type="slidenum">
              <a:rPr lang="en-US"/>
              <a:t>‹#›</a:t>
            </a:fld>
            <a:endParaRPr lang="en-US"/>
          </a:p>
        </p:txBody>
      </p:sp>
    </p:spTree>
    <p:extLst>
      <p:ext uri="{BB962C8B-B14F-4D97-AF65-F5344CB8AC3E}">
        <p14:creationId xmlns:p14="http://schemas.microsoft.com/office/powerpoint/2010/main" val="310936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1</a:t>
            </a:fld>
            <a:endParaRPr lang="en-US"/>
          </a:p>
        </p:txBody>
      </p:sp>
    </p:spTree>
    <p:extLst>
      <p:ext uri="{BB962C8B-B14F-4D97-AF65-F5344CB8AC3E}">
        <p14:creationId xmlns:p14="http://schemas.microsoft.com/office/powerpoint/2010/main" val="462402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10</a:t>
            </a:fld>
            <a:endParaRPr lang="en-US"/>
          </a:p>
        </p:txBody>
      </p:sp>
    </p:spTree>
    <p:extLst>
      <p:ext uri="{BB962C8B-B14F-4D97-AF65-F5344CB8AC3E}">
        <p14:creationId xmlns:p14="http://schemas.microsoft.com/office/powerpoint/2010/main" val="4273764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11</a:t>
            </a:fld>
            <a:endParaRPr lang="en-US"/>
          </a:p>
        </p:txBody>
      </p:sp>
    </p:spTree>
    <p:extLst>
      <p:ext uri="{BB962C8B-B14F-4D97-AF65-F5344CB8AC3E}">
        <p14:creationId xmlns:p14="http://schemas.microsoft.com/office/powerpoint/2010/main" val="2625782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12</a:t>
            </a:fld>
            <a:endParaRPr lang="en-US"/>
          </a:p>
        </p:txBody>
      </p:sp>
    </p:spTree>
    <p:extLst>
      <p:ext uri="{BB962C8B-B14F-4D97-AF65-F5344CB8AC3E}">
        <p14:creationId xmlns:p14="http://schemas.microsoft.com/office/powerpoint/2010/main" val="242083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2</a:t>
            </a:fld>
            <a:endParaRPr lang="en-US"/>
          </a:p>
        </p:txBody>
      </p:sp>
    </p:spTree>
    <p:extLst>
      <p:ext uri="{BB962C8B-B14F-4D97-AF65-F5344CB8AC3E}">
        <p14:creationId xmlns:p14="http://schemas.microsoft.com/office/powerpoint/2010/main" val="420183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3</a:t>
            </a:fld>
            <a:endParaRPr lang="en-US"/>
          </a:p>
        </p:txBody>
      </p:sp>
    </p:spTree>
    <p:extLst>
      <p:ext uri="{BB962C8B-B14F-4D97-AF65-F5344CB8AC3E}">
        <p14:creationId xmlns:p14="http://schemas.microsoft.com/office/powerpoint/2010/main" val="3956366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4</a:t>
            </a:fld>
            <a:endParaRPr lang="en-US"/>
          </a:p>
        </p:txBody>
      </p:sp>
    </p:spTree>
    <p:extLst>
      <p:ext uri="{BB962C8B-B14F-4D97-AF65-F5344CB8AC3E}">
        <p14:creationId xmlns:p14="http://schemas.microsoft.com/office/powerpoint/2010/main" val="219553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5</a:t>
            </a:fld>
            <a:endParaRPr lang="en-US"/>
          </a:p>
        </p:txBody>
      </p:sp>
    </p:spTree>
    <p:extLst>
      <p:ext uri="{BB962C8B-B14F-4D97-AF65-F5344CB8AC3E}">
        <p14:creationId xmlns:p14="http://schemas.microsoft.com/office/powerpoint/2010/main" val="3870452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6</a:t>
            </a:fld>
            <a:endParaRPr lang="en-US"/>
          </a:p>
        </p:txBody>
      </p:sp>
    </p:spTree>
    <p:extLst>
      <p:ext uri="{BB962C8B-B14F-4D97-AF65-F5344CB8AC3E}">
        <p14:creationId xmlns:p14="http://schemas.microsoft.com/office/powerpoint/2010/main" val="978105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7</a:t>
            </a:fld>
            <a:endParaRPr lang="en-US"/>
          </a:p>
        </p:txBody>
      </p:sp>
    </p:spTree>
    <p:extLst>
      <p:ext uri="{BB962C8B-B14F-4D97-AF65-F5344CB8AC3E}">
        <p14:creationId xmlns:p14="http://schemas.microsoft.com/office/powerpoint/2010/main" val="1766945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8</a:t>
            </a:fld>
            <a:endParaRPr lang="en-US"/>
          </a:p>
        </p:txBody>
      </p:sp>
    </p:spTree>
    <p:extLst>
      <p:ext uri="{BB962C8B-B14F-4D97-AF65-F5344CB8AC3E}">
        <p14:creationId xmlns:p14="http://schemas.microsoft.com/office/powerpoint/2010/main" val="1049945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0323C-4631-4D0F-B0BB-4A977FA673FD}" type="slidenum">
              <a:rPr lang="en-US"/>
              <a:t>9</a:t>
            </a:fld>
            <a:endParaRPr lang="en-US"/>
          </a:p>
        </p:txBody>
      </p:sp>
    </p:spTree>
    <p:extLst>
      <p:ext uri="{BB962C8B-B14F-4D97-AF65-F5344CB8AC3E}">
        <p14:creationId xmlns:p14="http://schemas.microsoft.com/office/powerpoint/2010/main" val="1863923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Reason and Revolution</a:t>
            </a:r>
          </a:p>
        </p:txBody>
      </p:sp>
      <p:sp>
        <p:nvSpPr>
          <p:cNvPr id="3" name="Subtitle 2"/>
          <p:cNvSpPr>
            <a:spLocks noGrp="1"/>
          </p:cNvSpPr>
          <p:nvPr>
            <p:ph type="subTitle" idx="1"/>
          </p:nvPr>
        </p:nvSpPr>
        <p:spPr/>
        <p:txBody>
          <a:bodyPr/>
          <a:lstStyle/>
          <a:p>
            <a:r>
              <a:rPr lang="en-US"/>
              <a:t>1750-1800</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Poets Corner</a:t>
            </a:r>
          </a:p>
        </p:txBody>
      </p:sp>
      <p:sp>
        <p:nvSpPr>
          <p:cNvPr id="3" name="Content Placeholder 2"/>
          <p:cNvSpPr>
            <a:spLocks noGrp="1"/>
          </p:cNvSpPr>
          <p:nvPr>
            <p:ph idx="1"/>
          </p:nvPr>
        </p:nvSpPr>
        <p:spPr/>
        <p:txBody>
          <a:bodyPr>
            <a:normAutofit fontScale="85000" lnSpcReduction="10000"/>
          </a:bodyPr>
          <a:lstStyle/>
          <a:p>
            <a:r>
              <a:rPr lang="en-US"/>
              <a:t>Americans express themselves on the subjects of liberty, government, law reason adn individual and national freedom.  </a:t>
            </a:r>
          </a:p>
          <a:p>
            <a:r>
              <a:rPr lang="en-US"/>
              <a:t>Weekly Poet's Corners never lacked locally written poems, songs and satires.  </a:t>
            </a:r>
          </a:p>
          <a:p>
            <a:r>
              <a:rPr lang="en-US"/>
              <a:t>Broadsides disseminated - protest events and public outcries.</a:t>
            </a:r>
          </a:p>
          <a:p>
            <a:r>
              <a:rPr lang="en-US"/>
              <a:t>Non literate people began to express their feelings </a:t>
            </a:r>
          </a:p>
          <a:p>
            <a:r>
              <a:rPr lang="en-US"/>
              <a:t>Negative protests turned into positive - "taxation without representation" more and more Americans started calling for more self-government</a:t>
            </a:r>
          </a:p>
          <a:p>
            <a:r>
              <a:rPr lang="en-US"/>
              <a:t>Paine's pamplet Common Sense sold an extraordinary 100,000 coies in 3 months.  </a:t>
            </a:r>
          </a:p>
          <a:p>
            <a:r>
              <a:rPr lang="en-US"/>
              <a:t>Declaration of Independence carries voice not of an individual but of whole people.</a:t>
            </a:r>
          </a:p>
          <a:p>
            <a:r>
              <a:rPr lang="en-US"/>
              <a:t>More than writing of the period; it defined the meaning of the Revolution.</a:t>
            </a:r>
          </a:p>
        </p:txBody>
      </p:sp>
    </p:spTree>
    <p:extLst>
      <p:ext uri="{BB962C8B-B14F-4D97-AF65-F5344CB8AC3E}">
        <p14:creationId xmlns:p14="http://schemas.microsoft.com/office/powerpoint/2010/main" val="327608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National Literature</a:t>
            </a:r>
          </a:p>
        </p:txBody>
      </p:sp>
      <p:sp>
        <p:nvSpPr>
          <p:cNvPr id="3" name="Content Placeholder 2"/>
          <p:cNvSpPr>
            <a:spLocks noGrp="1"/>
          </p:cNvSpPr>
          <p:nvPr>
            <p:ph idx="1"/>
          </p:nvPr>
        </p:nvSpPr>
        <p:spPr/>
        <p:txBody>
          <a:bodyPr>
            <a:normAutofit lnSpcReduction="10000"/>
          </a:bodyPr>
          <a:lstStyle/>
          <a:p>
            <a:r>
              <a:rPr lang="en-US"/>
              <a:t>18th century literature - ballads, skits, broadsides, newspapers, poems, editorials, essays, private and public letters, satires, pamphlets, - written by people of every social class and almost every degree of skill.  </a:t>
            </a:r>
          </a:p>
          <a:p>
            <a:r>
              <a:rPr lang="en-US"/>
              <a:t>Joel Barlow - mock-epic poem, Hasty Pudding</a:t>
            </a:r>
          </a:p>
          <a:p>
            <a:r>
              <a:rPr lang="en-US"/>
              <a:t>Phillis Wheatley - former slave, first book by a black American</a:t>
            </a:r>
          </a:p>
          <a:p>
            <a:r>
              <a:rPr lang="en-US"/>
              <a:t>Philip Freneau - Poet of the American Revolution</a:t>
            </a:r>
          </a:p>
          <a:p>
            <a:r>
              <a:rPr lang="en-US"/>
              <a:t>Composer - William Billings </a:t>
            </a:r>
          </a:p>
          <a:p>
            <a:r>
              <a:rPr lang="en-US"/>
              <a:t>Painter - John Singleton copyley music and art could flourish in America</a:t>
            </a:r>
          </a:p>
        </p:txBody>
      </p:sp>
    </p:spTree>
    <p:extLst>
      <p:ext uri="{BB962C8B-B14F-4D97-AF65-F5344CB8AC3E}">
        <p14:creationId xmlns:p14="http://schemas.microsoft.com/office/powerpoint/2010/main" val="357364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Independence - American's unique voice </a:t>
            </a:r>
          </a:p>
        </p:txBody>
      </p:sp>
      <p:sp>
        <p:nvSpPr>
          <p:cNvPr id="3" name="Content Placeholder 2"/>
          <p:cNvSpPr>
            <a:spLocks noGrp="1"/>
          </p:cNvSpPr>
          <p:nvPr>
            <p:ph idx="1"/>
          </p:nvPr>
        </p:nvSpPr>
        <p:spPr/>
        <p:txBody>
          <a:bodyPr/>
          <a:lstStyle/>
          <a:p>
            <a:r>
              <a:rPr lang="en-US"/>
              <a:t>Noah Webster, nationalist and scholar, who standardized American spelling and wrote the American Dictionary quote:</a:t>
            </a:r>
          </a:p>
          <a:p>
            <a:pPr lvl="1"/>
            <a:r>
              <a:rPr lang="en-US"/>
              <a:t>"America must be as independent in literture as she is in politics, as farmous for the arts as for the arms".</a:t>
            </a:r>
          </a:p>
          <a:p>
            <a:pPr lvl="1"/>
            <a:r>
              <a:rPr lang="en-US"/>
              <a:t>Two unique subjects no European had experienced:  The natural wilderness and the Revolution.</a:t>
            </a:r>
          </a:p>
          <a:p>
            <a:pPr lvl="1"/>
            <a:r>
              <a:rPr lang="en-US"/>
              <a:t>Awe-inspiring landscape provide a setting to be basis for great literature.</a:t>
            </a:r>
          </a:p>
          <a:p>
            <a:pPr lvl="1"/>
            <a:r>
              <a:rPr lang="en-US"/>
              <a:t>Revolution provided stories of great human experience beginning of American mythology.  </a:t>
            </a:r>
          </a:p>
          <a:p>
            <a:pPr lvl="1"/>
            <a:r>
              <a:rPr lang="en-US"/>
              <a:t>Invention of an American self, society and  and identity, greatest imaginative creation of this period.</a:t>
            </a:r>
          </a:p>
        </p:txBody>
      </p:sp>
    </p:spTree>
    <p:extLst>
      <p:ext uri="{BB962C8B-B14F-4D97-AF65-F5344CB8AC3E}">
        <p14:creationId xmlns:p14="http://schemas.microsoft.com/office/powerpoint/2010/main" val="183783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Representative Government </a:t>
            </a:r>
          </a:p>
        </p:txBody>
      </p:sp>
      <p:sp>
        <p:nvSpPr>
          <p:cNvPr id="3" name="Content Placeholder 2"/>
          <p:cNvSpPr>
            <a:spLocks noGrp="1"/>
          </p:cNvSpPr>
          <p:nvPr>
            <p:ph idx="1"/>
          </p:nvPr>
        </p:nvSpPr>
        <p:spPr/>
        <p:txBody>
          <a:bodyPr/>
          <a:lstStyle/>
          <a:p>
            <a:r>
              <a:rPr lang="en-US" sz="4800"/>
              <a:t>The idea of representative government was in keeping with the long-standing English traditions of limiting royal power.</a:t>
            </a:r>
          </a:p>
        </p:txBody>
      </p:sp>
    </p:spTree>
    <p:extLst>
      <p:ext uri="{BB962C8B-B14F-4D97-AF65-F5344CB8AC3E}">
        <p14:creationId xmlns:p14="http://schemas.microsoft.com/office/powerpoint/2010/main" val="3177265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Natural Rights</a:t>
            </a:r>
          </a:p>
        </p:txBody>
      </p:sp>
      <p:sp>
        <p:nvSpPr>
          <p:cNvPr id="3" name="Content Placeholder 2"/>
          <p:cNvSpPr>
            <a:spLocks noGrp="1"/>
          </p:cNvSpPr>
          <p:nvPr>
            <p:ph idx="1"/>
          </p:nvPr>
        </p:nvSpPr>
        <p:spPr/>
        <p:txBody>
          <a:bodyPr/>
          <a:lstStyle/>
          <a:p>
            <a:r>
              <a:rPr lang="en-US" sz="3600"/>
              <a:t>The writings of British philosopher John Locke profoundly influenced America's founding fathers and 18th century thought.  Locke justified limiting royal authority and proposed that all  human beings have natural rights and are entitled to political and economic freedom regardless of birth. </a:t>
            </a:r>
          </a:p>
        </p:txBody>
      </p:sp>
    </p:spTree>
    <p:extLst>
      <p:ext uri="{BB962C8B-B14F-4D97-AF65-F5344CB8AC3E}">
        <p14:creationId xmlns:p14="http://schemas.microsoft.com/office/powerpoint/2010/main" val="14707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Freedom</a:t>
            </a:r>
          </a:p>
        </p:txBody>
      </p:sp>
      <p:sp>
        <p:nvSpPr>
          <p:cNvPr id="3" name="Content Placeholder 2"/>
          <p:cNvSpPr>
            <a:spLocks noGrp="1"/>
          </p:cNvSpPr>
          <p:nvPr>
            <p:ph idx="1"/>
          </p:nvPr>
        </p:nvSpPr>
        <p:spPr/>
        <p:txBody>
          <a:bodyPr/>
          <a:lstStyle/>
          <a:p>
            <a:r>
              <a:rPr lang="en-US" sz="3600"/>
              <a:t>Many early immigrants to the American colonies left Europe hoping for religious, political and economic freedoms.</a:t>
            </a:r>
          </a:p>
        </p:txBody>
      </p:sp>
    </p:spTree>
    <p:extLst>
      <p:ext uri="{BB962C8B-B14F-4D97-AF65-F5344CB8AC3E}">
        <p14:creationId xmlns:p14="http://schemas.microsoft.com/office/powerpoint/2010/main" val="160676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Separation of Church and State </a:t>
            </a:r>
          </a:p>
        </p:txBody>
      </p:sp>
      <p:sp>
        <p:nvSpPr>
          <p:cNvPr id="3" name="Content Placeholder 2"/>
          <p:cNvSpPr>
            <a:spLocks noGrp="1"/>
          </p:cNvSpPr>
          <p:nvPr>
            <p:ph idx="1"/>
          </p:nvPr>
        </p:nvSpPr>
        <p:spPr/>
        <p:txBody>
          <a:bodyPr/>
          <a:lstStyle/>
          <a:p>
            <a:r>
              <a:rPr lang="en-US" sz="3600"/>
              <a:t>The ideas of separation of church and state owe much to the writings of Voltaire, the leading philosopher of the French Enlightenment.</a:t>
            </a:r>
          </a:p>
        </p:txBody>
      </p:sp>
    </p:spTree>
    <p:extLst>
      <p:ext uri="{BB962C8B-B14F-4D97-AF65-F5344CB8AC3E}">
        <p14:creationId xmlns:p14="http://schemas.microsoft.com/office/powerpoint/2010/main" val="175874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American Identity</a:t>
            </a:r>
          </a:p>
        </p:txBody>
      </p:sp>
      <p:sp>
        <p:nvSpPr>
          <p:cNvPr id="3" name="Content Placeholder 2"/>
          <p:cNvSpPr>
            <a:spLocks noGrp="1"/>
          </p:cNvSpPr>
          <p:nvPr>
            <p:ph idx="1"/>
          </p:nvPr>
        </p:nvSpPr>
        <p:spPr/>
        <p:txBody>
          <a:bodyPr/>
          <a:lstStyle/>
          <a:p>
            <a:r>
              <a:rPr lang="en-US"/>
              <a:t>With the beginnings of the Industrial Revolution in Britain, England's factory owners sought raw materials and markets for their goods, both of which they felt the American colonies should provide.  The colonists objected to laws that discouraged factories in America.</a:t>
            </a:r>
          </a:p>
        </p:txBody>
      </p:sp>
    </p:spTree>
    <p:extLst>
      <p:ext uri="{BB962C8B-B14F-4D97-AF65-F5344CB8AC3E}">
        <p14:creationId xmlns:p14="http://schemas.microsoft.com/office/powerpoint/2010/main" val="73717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National Literature</a:t>
            </a:r>
          </a:p>
        </p:txBody>
      </p:sp>
      <p:sp>
        <p:nvSpPr>
          <p:cNvPr id="3" name="Content Placeholder 2"/>
          <p:cNvSpPr>
            <a:spLocks noGrp="1"/>
          </p:cNvSpPr>
          <p:nvPr>
            <p:ph idx="1"/>
          </p:nvPr>
        </p:nvSpPr>
        <p:spPr/>
        <p:txBody>
          <a:bodyPr/>
          <a:lstStyle/>
          <a:p>
            <a:r>
              <a:rPr lang="en-US" sz="3600"/>
              <a:t>After French and Indian war, the mother country expected colonies to pay for their own protections and instituted taxes for this purpose.  The colonists objected, feeling that England's constant quarreling with France was not their fight. </a:t>
            </a:r>
          </a:p>
        </p:txBody>
      </p:sp>
    </p:spTree>
    <p:extLst>
      <p:ext uri="{BB962C8B-B14F-4D97-AF65-F5344CB8AC3E}">
        <p14:creationId xmlns:p14="http://schemas.microsoft.com/office/powerpoint/2010/main" val="281206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Thomas Paine - Common Sense</a:t>
            </a:r>
          </a:p>
        </p:txBody>
      </p:sp>
      <p:sp>
        <p:nvSpPr>
          <p:cNvPr id="3" name="Content Placeholder 2"/>
          <p:cNvSpPr>
            <a:spLocks noGrp="1"/>
          </p:cNvSpPr>
          <p:nvPr>
            <p:ph idx="1"/>
          </p:nvPr>
        </p:nvSpPr>
        <p:spPr/>
        <p:txBody>
          <a:bodyPr/>
          <a:lstStyle/>
          <a:p>
            <a:r>
              <a:rPr lang="en-US"/>
              <a:t>Heated language increased growing demand for separation from England.</a:t>
            </a:r>
          </a:p>
          <a:p>
            <a:r>
              <a:rPr lang="en-US"/>
              <a:t>Pointed the way to the Declaration of Independence</a:t>
            </a:r>
          </a:p>
          <a:p>
            <a:r>
              <a:rPr lang="en-US"/>
              <a:t>Most literature in 18th century was political - through newspapers, magazines, pamphlets, broadsides (sheets of paper covered with anonymous poems, songs and essays that could be tacked up aruond the city, left on doorsteps or even read to groups on street corners)-written by people whose lives were touched by events.</a:t>
            </a:r>
          </a:p>
          <a:p>
            <a:r>
              <a:rPr lang="en-US"/>
              <a:t>Language was the source of growing American power.  </a:t>
            </a:r>
          </a:p>
        </p:txBody>
      </p:sp>
    </p:spTree>
    <p:extLst>
      <p:ext uri="{BB962C8B-B14F-4D97-AF65-F5344CB8AC3E}">
        <p14:creationId xmlns:p14="http://schemas.microsoft.com/office/powerpoint/2010/main" val="314401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 of Reason</a:t>
            </a:r>
          </a:p>
        </p:txBody>
      </p:sp>
      <p:sp>
        <p:nvSpPr>
          <p:cNvPr id="3" name="Content Placeholder 2"/>
          <p:cNvSpPr>
            <a:spLocks noGrp="1"/>
          </p:cNvSpPr>
          <p:nvPr>
            <p:ph idx="1"/>
          </p:nvPr>
        </p:nvSpPr>
        <p:spPr/>
        <p:txBody>
          <a:bodyPr>
            <a:normAutofit fontScale="77500" lnSpcReduction="20000"/>
          </a:bodyPr>
          <a:lstStyle/>
          <a:p>
            <a:r>
              <a:rPr lang="en-US" sz="3600"/>
              <a:t>Thomas Jefferson's belief in progress, common sense, and the pursuit of happiness is called the Age of Reason.</a:t>
            </a:r>
          </a:p>
          <a:p>
            <a:r>
              <a:rPr lang="en-US" sz="3600"/>
              <a:t>People believed in the possibilities of reason.</a:t>
            </a:r>
          </a:p>
          <a:p>
            <a:r>
              <a:rPr lang="en-US" sz="3600"/>
              <a:t>Enlightenment believes that people could discover truth by the light of reason alone.  They shed the light of reason on the darkness of ignorance, superstition, social injustice and political tyranny - all in a quest to build the perfect society.  Through science and rational government, they thought order could be established in the world.</a:t>
            </a:r>
          </a:p>
          <a:p>
            <a:r>
              <a:rPr lang="en-US" sz="3600"/>
              <a:t>Americans began to rely on power of their own minds to shape their own destinies and the power of their OWN LANGUAGE to express what that destiny should be. </a:t>
            </a:r>
            <a:r>
              <a:rPr lang="en-US"/>
              <a:t> </a:t>
            </a:r>
          </a:p>
          <a:p>
            <a:endParaRPr lang="en-US"/>
          </a:p>
          <a:p>
            <a:endParaRPr lang="en-US"/>
          </a:p>
          <a:p>
            <a:endParaRPr lang="en-US"/>
          </a:p>
        </p:txBody>
      </p:sp>
    </p:spTree>
    <p:extLst>
      <p:ext uri="{BB962C8B-B14F-4D97-AF65-F5344CB8AC3E}">
        <p14:creationId xmlns:p14="http://schemas.microsoft.com/office/powerpoint/2010/main" val="42225736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736</Words>
  <Application>Microsoft Office PowerPoint</Application>
  <PresentationFormat>Custom</PresentationFormat>
  <Paragraphs>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Reason and Revolution</vt:lpstr>
      <vt:lpstr>Representative Government </vt:lpstr>
      <vt:lpstr>Natural Rights</vt:lpstr>
      <vt:lpstr>Freedom</vt:lpstr>
      <vt:lpstr>Separation of Church and State </vt:lpstr>
      <vt:lpstr>American Identity</vt:lpstr>
      <vt:lpstr>A National Literature</vt:lpstr>
      <vt:lpstr>Thomas Paine - Common Sense</vt:lpstr>
      <vt:lpstr>Age of Reason</vt:lpstr>
      <vt:lpstr>Poets Corner</vt:lpstr>
      <vt:lpstr>National Literature</vt:lpstr>
      <vt:lpstr>Independence - American's unique voice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McQueen</dc:creator>
  <cp:lastModifiedBy>Sheila McQueen</cp:lastModifiedBy>
  <cp:revision>5</cp:revision>
  <dcterms:created xsi:type="dcterms:W3CDTF">2013-07-15T20:26:40Z</dcterms:created>
  <dcterms:modified xsi:type="dcterms:W3CDTF">2014-10-06T18:07:29Z</dcterms:modified>
</cp:coreProperties>
</file>